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3" r:id="rId15"/>
    <p:sldId id="269" r:id="rId16"/>
    <p:sldId id="272" r:id="rId17"/>
    <p:sldId id="270" r:id="rId18"/>
    <p:sldId id="271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942"/>
    <p:restoredTop sz="97182"/>
  </p:normalViewPr>
  <p:slideViewPr>
    <p:cSldViewPr snapToGrid="0" snapToObjects="1">
      <p:cViewPr varScale="1">
        <p:scale>
          <a:sx n="82" d="100"/>
          <a:sy n="82" d="100"/>
        </p:scale>
        <p:origin x="76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6EE96-4ABA-FB47-B81A-A594CBD176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4CE898-371D-264B-B2C5-1CCCEB38C2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00FF87-FB1D-9D45-81F9-6067C02AEF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0E5B8-5DE6-3840-8DE2-1C4631388EEE}" type="datetimeFigureOut">
              <a:rPr lang="en-US" smtClean="0"/>
              <a:t>6/14/2024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DFA710-A79A-F041-9493-A48D4D98F2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5D7B1B-6C2D-B846-A285-EDD048925B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0159F-6D02-7B4D-97E1-2003CDE4EA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7318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234146-FCF0-B240-BC7F-B049A3776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285D8A-E352-9649-B5A4-71C85D4930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F3C4C4-AC0C-5740-8944-19E1B43884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0E5B8-5DE6-3840-8DE2-1C4631388EEE}" type="datetimeFigureOut">
              <a:rPr lang="en-US" smtClean="0"/>
              <a:t>6/14/2024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2FF482-FD10-DA42-BEEA-9C2F82D14C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41DDE0-3F93-BD48-88B6-CDD68165F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0159F-6D02-7B4D-97E1-2003CDE4EA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046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CC86FA4-CCD6-1B42-84E5-98F3AD68D77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460D59A-2488-A547-8B4A-DA840B65A2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616E01-1F44-734D-9AD8-22595D4BFD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0E5B8-5DE6-3840-8DE2-1C4631388EEE}" type="datetimeFigureOut">
              <a:rPr lang="en-US" smtClean="0"/>
              <a:t>6/14/2024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74E94D-F9E7-FB41-9223-A54C478C9C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8236AC-F71E-244C-A548-0D6B5C8DE5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0159F-6D02-7B4D-97E1-2003CDE4EA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716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DE0BEB-5788-5947-ACE8-ACAF1D8CA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FB6F1D-AFEC-414A-AF6B-EC031D3BDF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EE0F41-7038-E848-983D-CB3E802CE7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0E5B8-5DE6-3840-8DE2-1C4631388EEE}" type="datetimeFigureOut">
              <a:rPr lang="en-US" smtClean="0"/>
              <a:t>6/14/2024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4036A8-5286-7442-AE9D-2E65EAA7D7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DBEFA9-250A-144E-AC7A-A26F7ECFC7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0159F-6D02-7B4D-97E1-2003CDE4EA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7857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468C51-CDBC-C045-9025-8F69727738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E86482-9EDE-FF4B-B60F-809A5EDD7D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0538AA-E413-864B-AB35-5855A74044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0E5B8-5DE6-3840-8DE2-1C4631388EEE}" type="datetimeFigureOut">
              <a:rPr lang="en-US" smtClean="0"/>
              <a:t>6/14/2024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A3D71F-F746-7243-98C7-5BCB742DF0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9ACEB0-0C07-E049-BFBF-99C4FF50C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0159F-6D02-7B4D-97E1-2003CDE4EA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128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B4F4C5-D4AD-F74F-89A9-6FC952821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F020A6-004B-B04E-B261-0A548F75941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C65D19-F8DE-AE48-B488-BDD04C0ECD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709CFA-5B38-9F4C-9CC5-77522F1725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0E5B8-5DE6-3840-8DE2-1C4631388EEE}" type="datetimeFigureOut">
              <a:rPr lang="en-US" smtClean="0"/>
              <a:t>6/14/2024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F169EE-FF88-DA40-A1E4-49A72AD0F3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46043C-9441-E148-9021-3AB625D6A2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0159F-6D02-7B4D-97E1-2003CDE4EA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9723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6A3775-347B-784C-865D-91CF12F8A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2D068E-5CEA-E141-A054-ED6FD37C09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498DBF-732F-9444-B4F2-42AB612D83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CAAB8F4-EDA2-DC46-AF20-C6965FBFB6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C152CA1-A378-A549-84D0-3EEBFB3E05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1FF9BAC-5277-5244-A2DD-B9397E2287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0E5B8-5DE6-3840-8DE2-1C4631388EEE}" type="datetimeFigureOut">
              <a:rPr lang="en-US" smtClean="0"/>
              <a:t>6/14/2024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58A58D1-F828-AB4B-B53B-83B1EF8036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DE1B985-F827-9A4F-A354-B9DA2C06B4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0159F-6D02-7B4D-97E1-2003CDE4EA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4862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F60889-77A6-734D-A841-AD0CCBBCF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C26B84F-5991-7040-82BA-272565C6AE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0E5B8-5DE6-3840-8DE2-1C4631388EEE}" type="datetimeFigureOut">
              <a:rPr lang="en-US" smtClean="0"/>
              <a:t>6/14/2024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9987AC-6FD2-A74F-ADC4-A56E963D5C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AAE4C3-340D-3E49-90CC-47E30DF9F3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0159F-6D02-7B4D-97E1-2003CDE4EA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5210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BC3B0B6-5DC7-4C4A-846C-A44EB24218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0E5B8-5DE6-3840-8DE2-1C4631388EEE}" type="datetimeFigureOut">
              <a:rPr lang="en-US" smtClean="0"/>
              <a:t>6/14/2024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CACF06-8AD8-CB41-8B5E-3E78E5BFF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6BCDDF-CFAD-8046-A588-A56E68F55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0159F-6D02-7B4D-97E1-2003CDE4EA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2869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8E23E7-C9C2-C849-88CB-74A1E0BD45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56C34D-44F7-374C-A8B5-885C0D2FBB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A32867-537E-9748-BEC9-F60E3EB6CD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C12933-24B1-264D-9DEE-2C74B36BDD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0E5B8-5DE6-3840-8DE2-1C4631388EEE}" type="datetimeFigureOut">
              <a:rPr lang="en-US" smtClean="0"/>
              <a:t>6/14/2024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F14D64-10A4-5E4A-971C-EAAA92823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579B16-81B4-C14E-8924-0D85939D5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0159F-6D02-7B4D-97E1-2003CDE4EA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5298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B0FF5-32AD-024F-B550-2449E22917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9CDA3EA-D5A3-E54E-B9A5-1E83C5F864E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FABE18-DDE2-1C40-8EAA-7A0BF6638E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7DAB98-33EA-5345-9A96-A9305D3957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0E5B8-5DE6-3840-8DE2-1C4631388EEE}" type="datetimeFigureOut">
              <a:rPr lang="en-US" smtClean="0"/>
              <a:t>6/14/2024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D889DE-AE1E-2F4C-82B2-A4CC5462CB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D39FA4-3D52-1A4C-A130-FC129EE99C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0159F-6D02-7B4D-97E1-2003CDE4EA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4931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90CF5EE-B032-B348-8C62-87A23C6B98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B9DE56-3FD4-6A4F-B0D0-2262C98D6F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47FD9D-FA4B-3F4A-B1D7-5B0FF464EB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F0E5B8-5DE6-3840-8DE2-1C4631388EEE}" type="datetimeFigureOut">
              <a:rPr lang="en-US" smtClean="0"/>
              <a:t>6/14/2024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79575C-5D94-5F47-9D48-D38E5B3D2F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CD944-486A-BE42-96A7-633E45EB54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A0159F-6D02-7B4D-97E1-2003CDE4EA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2232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3AFE7E-623B-2449-BFF9-0AB39EBB024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1F7F477-C8DE-6C44-9F15-02BD19A5BC5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952600-B1AF-BF42-ADC0-55614647B1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355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F7C1F4E-2001-F043-A75B-6B713C30FB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563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B49F2B8-80D6-BD49-8D4F-1C41AA5283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288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4054F56-9C07-CD4C-B3A2-67C84900E2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252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4E90B5A-BF38-3C46-934C-EB98E8F29B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18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A71E80B-F9CF-D548-8989-05F9CA8861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789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1E7472E-EA7B-C24A-A5F2-864D9796F7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908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99CA9D8-5A12-C143-A1E7-D831B0C6E0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153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A7862B4-27F1-844C-AEA4-526E5C4179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03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C8FCFA7-0F9F-5743-A87E-6A41776E22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92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repeatCount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2B6E900-6ADA-214E-AC42-4FB66E7BE8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654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EEF72B-9191-9B40-B1F0-7706AFB704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203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D25193D-4300-BC40-8570-2215F5DF0D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668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BB30CD0-9738-A040-91C1-7E0431C9A6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698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44D5FA5-C7F2-F347-A7B0-D801F69CE3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645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13946CF-3326-9441-A296-C1F4DC0031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631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653927C-CA3A-524B-AF0F-2DBE36A0A8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925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AB34E86-5AE7-DA4B-AEEB-397325FC8B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516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</TotalTime>
  <Words>0</Words>
  <Application>Microsoft Office PowerPoint</Application>
  <PresentationFormat>Widescreen</PresentationFormat>
  <Paragraphs>0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Kina Babubhai Gajipara</cp:lastModifiedBy>
  <cp:revision>2</cp:revision>
  <dcterms:created xsi:type="dcterms:W3CDTF">2024-06-13T17:38:33Z</dcterms:created>
  <dcterms:modified xsi:type="dcterms:W3CDTF">2024-06-15T01:59:01Z</dcterms:modified>
</cp:coreProperties>
</file>